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433" r:id="rId2"/>
    <p:sldId id="436" r:id="rId3"/>
    <p:sldId id="437" r:id="rId4"/>
    <p:sldId id="438" r:id="rId5"/>
    <p:sldId id="439" r:id="rId6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15" autoAdjust="0"/>
    <p:restoredTop sz="95969" autoAdjust="0"/>
  </p:normalViewPr>
  <p:slideViewPr>
    <p:cSldViewPr snapToGrid="0">
      <p:cViewPr varScale="1">
        <p:scale>
          <a:sx n="99" d="100"/>
          <a:sy n="99" d="100"/>
        </p:scale>
        <p:origin x="12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0" d="100"/>
        <a:sy n="18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339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07787B3-EDD1-E663-FB45-BFC45D5FBE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55" y="9"/>
            <a:ext cx="3078383" cy="513749"/>
          </a:xfrm>
          <a:prstGeom prst="rect">
            <a:avLst/>
          </a:prstGeom>
        </p:spPr>
        <p:txBody>
          <a:bodyPr vert="horz" lIns="96503" tIns="48251" rIns="96503" bIns="4825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 Study of the Proverbs (142)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0FA3B6-0720-13F6-BECC-58E5BAAF71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538" y="9"/>
            <a:ext cx="3078383" cy="513749"/>
          </a:xfrm>
          <a:prstGeom prst="rect">
            <a:avLst/>
          </a:prstGeom>
        </p:spPr>
        <p:txBody>
          <a:bodyPr vert="horz" lIns="96503" tIns="48251" rIns="96503" bIns="4825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7/5/2026 am class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58069-8B31-D779-B41A-9373BFE59C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55" y="9719287"/>
            <a:ext cx="3078383" cy="513749"/>
          </a:xfrm>
          <a:prstGeom prst="rect">
            <a:avLst/>
          </a:prstGeom>
        </p:spPr>
        <p:txBody>
          <a:bodyPr vert="horz" lIns="96503" tIns="48251" rIns="96503" bIns="4825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Richard Lidh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8FD037-B4FD-D6C6-D82D-A85EEE5E50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538" y="9719287"/>
            <a:ext cx="3078383" cy="513749"/>
          </a:xfrm>
          <a:prstGeom prst="rect">
            <a:avLst/>
          </a:prstGeom>
        </p:spPr>
        <p:txBody>
          <a:bodyPr vert="horz" lIns="96503" tIns="48251" rIns="96503" bIns="48251" rtlCol="0" anchor="b"/>
          <a:lstStyle>
            <a:lvl1pPr algn="r">
              <a:defRPr sz="1300"/>
            </a:lvl1pPr>
          </a:lstStyle>
          <a:p>
            <a:fld id="{5022EBBA-A151-449F-BE77-42F435A1B04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0351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8336" tIns="49170" rIns="98336" bIns="49170" rtlCol="0"/>
          <a:lstStyle>
            <a:lvl1pPr algn="l">
              <a:defRPr sz="1300"/>
            </a:lvl1pPr>
          </a:lstStyle>
          <a:p>
            <a:r>
              <a:rPr lang="en-US"/>
              <a:t>A Study of the Proverbs (142)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144" y="0"/>
            <a:ext cx="3077739" cy="513428"/>
          </a:xfrm>
          <a:prstGeom prst="rect">
            <a:avLst/>
          </a:prstGeom>
        </p:spPr>
        <p:txBody>
          <a:bodyPr vert="horz" lIns="98336" tIns="49170" rIns="98336" bIns="49170" rtlCol="0"/>
          <a:lstStyle>
            <a:lvl1pPr algn="r">
              <a:defRPr sz="1300"/>
            </a:lvl1pPr>
          </a:lstStyle>
          <a:p>
            <a:r>
              <a:rPr lang="en-US"/>
              <a:t>7/5/2026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336" tIns="49170" rIns="98336" bIns="4917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54"/>
            <a:ext cx="5681980" cy="4029253"/>
          </a:xfrm>
          <a:prstGeom prst="rect">
            <a:avLst/>
          </a:prstGeom>
        </p:spPr>
        <p:txBody>
          <a:bodyPr vert="horz" lIns="98336" tIns="49170" rIns="98336" bIns="4917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9"/>
            <a:ext cx="3077739" cy="513427"/>
          </a:xfrm>
          <a:prstGeom prst="rect">
            <a:avLst/>
          </a:prstGeom>
        </p:spPr>
        <p:txBody>
          <a:bodyPr vert="horz" lIns="98336" tIns="49170" rIns="98336" bIns="49170" rtlCol="0" anchor="b"/>
          <a:lstStyle>
            <a:lvl1pPr algn="l">
              <a:defRPr sz="1300"/>
            </a:lvl1pPr>
          </a:lstStyle>
          <a:p>
            <a:r>
              <a:rPr lang="en-US"/>
              <a:t>Richard Lidh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144" y="9719599"/>
            <a:ext cx="3077739" cy="513427"/>
          </a:xfrm>
          <a:prstGeom prst="rect">
            <a:avLst/>
          </a:prstGeom>
        </p:spPr>
        <p:txBody>
          <a:bodyPr vert="horz" lIns="98336" tIns="49170" rIns="98336" bIns="49170" rtlCol="0" anchor="b"/>
          <a:lstStyle>
            <a:lvl1pPr algn="r">
              <a:defRPr sz="13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7/5/2026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D0061-BA9A-B962-378D-7492A21836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23B1E28B-0F32-A365-B73A-B4B0CADC6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charset="0"/>
              <a:ea typeface="+mn-ea"/>
              <a:cs typeface="+mn-cs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1596A7F-BB7B-8748-73A5-EAB0336AC1B3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lvl="0" indent="0" algn="ctr" defTabSz="914400" rtl="0" eaLnBrk="0" fontAlgn="base" latinLnBrk="0" hangingPunct="0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lvl="0" indent="0" algn="ctr" defTabSz="914400" rtl="0" eaLnBrk="0" fontAlgn="base" latinLnBrk="0" hangingPunct="0">
              <a:lnSpc>
                <a:spcPct val="100000"/>
              </a:lnSpc>
              <a:spcBef>
                <a:spcPts val="258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(A Study of Proverbs)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4AE6E69-3A7C-1025-34A8-6D9BAAC7D229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1458595" marR="1458595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1458595" marR="1458595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13 Lessons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 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 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July 5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, 2026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Prepared by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Paul E. Cantrell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LESSON SEVEN</a:t>
            </a:r>
            <a:b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“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SPECIAL COMPARISONS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”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(#1)</a:t>
            </a:r>
          </a:p>
        </p:txBody>
      </p:sp>
    </p:spTree>
    <p:extLst>
      <p:ext uri="{BB962C8B-B14F-4D97-AF65-F5344CB8AC3E}">
        <p14:creationId xmlns:p14="http://schemas.microsoft.com/office/powerpoint/2010/main" val="3867071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49B983-0A60-ED8A-6BF5-5FE803BB8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EB9EA-BB83-7338-029D-5D2C29E19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EF55A3-62F4-3606-FD2E-20AAC65B155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Seven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“Special Comparisons”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25-27)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To what are fools compared? (26:7-9)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0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said about the conceited man? (26:12)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0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To what is a man compared that meddles in another’s strife? (26:17)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0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When does strife cease? (26:20-22)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449A4E4-C242-7B82-7425-7E6624662E32}"/>
              </a:ext>
            </a:extLst>
          </p:cNvPr>
          <p:cNvCxnSpPr/>
          <p:nvPr/>
        </p:nvCxnSpPr>
        <p:spPr>
          <a:xfrm>
            <a:off x="388883" y="4055280"/>
            <a:ext cx="8446437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2220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DEF4E3-FDCB-8D34-2B12-2EDD95183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EA464-8F52-FB31-2EC8-9736E09AA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A9406F-71E6-5EC3-68A5-959E3AB5E59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Seven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“Special Comparisons”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25-27)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+mj-lt"/>
              <a:buAutoNum type="arabicPeriod" startAt="13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How is the man who hates characterized? (26:23-26)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d)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e)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 	f)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g)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667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F8ECE-6EC9-F4B1-68D1-FF7FF35C7B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2CA4F-6D0D-4912-6618-07EEBCF1E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9F89E8-5F3C-03A2-2492-E08FBDD0F01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659970" cy="5878532"/>
          </a:xfrm>
        </p:spPr>
        <p:txBody>
          <a:bodyPr wrap="square"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Seven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“Special Comparisons”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25-27)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+mj-lt"/>
              <a:buAutoNum type="arabicPeriod" startAt="14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 What are the results of lying and a flattering tongue? (26:28) 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+mj-lt"/>
              <a:buAutoNum type="arabicPeriod" startAt="15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Why are we not to boast of tomorrow? (27:1)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+mj-lt"/>
              <a:buAutoNum type="arabicPeriod" startAt="15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Should a man praise himself? (27:2)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heavier than a stone and sand? (27:3)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said to be a greater evil than cruelty and anger? (27:4)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better than secret love? (27:5)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336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066A30-86B7-8567-5AB6-996727A63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22554-0532-9178-39F9-4232265D3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C5FF62-2190-95A2-C0DF-DBE3208CA28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Seven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“Special Comparisons”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25-27)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0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rejoices the heart? (27:9)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</a:t>
            </a:r>
            <a:r>
              <a:rPr lang="en-US" sz="2600" dirty="0">
                <a:latin typeface="Perpetua" panose="02020502060401020303" pitchFamily="18" charset="0"/>
                <a:ea typeface="Times New Roman" panose="02020603050405020304" pitchFamily="18" charset="0"/>
              </a:rPr>
              <a:t>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better than a brother far off? (27:10)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a value of a friend? (27:17)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never satisfied? (27:20)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+mj-lt"/>
              <a:buAutoNum type="arabicPeriod" startAt="24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Why should a man be diligent with his possessions? (27:24)</a:t>
            </a:r>
          </a:p>
        </p:txBody>
      </p:sp>
    </p:spTree>
    <p:extLst>
      <p:ext uri="{BB962C8B-B14F-4D97-AF65-F5344CB8AC3E}">
        <p14:creationId xmlns:p14="http://schemas.microsoft.com/office/powerpoint/2010/main" val="26391612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8235</TotalTime>
  <Words>376</Words>
  <Application>Microsoft Office PowerPoint</Application>
  <PresentationFormat>On-screen Show (4:3)</PresentationFormat>
  <Paragraphs>66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Calibri</vt:lpstr>
      <vt:lpstr>Chancery Uralic</vt:lpstr>
      <vt:lpstr>Franklin Gothic Book</vt:lpstr>
      <vt:lpstr>Perpetua</vt:lpstr>
      <vt:lpstr>Tahoma</vt:lpstr>
      <vt:lpstr>Times New Roman</vt:lpstr>
      <vt:lpstr>Wingdings 2</vt:lpstr>
      <vt:lpstr>Theme10</vt:lpstr>
      <vt:lpstr>PowerPoint Presentation</vt:lpstr>
      <vt:lpstr>WISDOM FROM GOD (A STUDY OF PROVERBS)</vt:lpstr>
      <vt:lpstr>WISDOM FROM GOD (A STUDY OF PROVERBS)</vt:lpstr>
      <vt:lpstr>WISDOM FROM GOD (A STUDY OF PROVERBS)</vt:lpstr>
      <vt:lpstr>WISDOM FROM GOD (A STUDY OF PROVERBS)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Proverbs (4-19-26)</dc:title>
  <dc:creator>Randy Childs</dc:creator>
  <cp:lastModifiedBy>Richard Lidh</cp:lastModifiedBy>
  <cp:revision>347</cp:revision>
  <cp:lastPrinted>2026-07-05T15:14:33Z</cp:lastPrinted>
  <dcterms:created xsi:type="dcterms:W3CDTF">2023-05-07T12:43:35Z</dcterms:created>
  <dcterms:modified xsi:type="dcterms:W3CDTF">2026-07-05T15:31:01Z</dcterms:modified>
</cp:coreProperties>
</file>